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55" d="100"/>
          <a:sy n="55" d="100"/>
        </p:scale>
        <p:origin x="96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84190"/>
            <a:ext cx="8825658" cy="3379655"/>
          </a:xfrm>
        </p:spPr>
        <p:txBody>
          <a:bodyPr/>
          <a:lstStyle/>
          <a:p>
            <a:r>
              <a:rPr lang="sr-Latn-RS" dirty="0" smtClean="0"/>
              <a:t>Seminarski rad iz osnova računarske tehnike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525561"/>
            <a:ext cx="8825658" cy="861420"/>
          </a:xfrm>
        </p:spPr>
        <p:txBody>
          <a:bodyPr>
            <a:noAutofit/>
          </a:bodyPr>
          <a:lstStyle/>
          <a:p>
            <a:r>
              <a:rPr lang="sr-Latn-RS" sz="2400" dirty="0" smtClean="0">
                <a:effectLst/>
              </a:rPr>
              <a:t>Tema: Simulacija parkinga na spartan 3e fpga ploči</a:t>
            </a:r>
          </a:p>
          <a:p>
            <a:r>
              <a:rPr lang="sr-Latn-RS" sz="2400" dirty="0" smtClean="0">
                <a:effectLst/>
              </a:rPr>
              <a:t> </a:t>
            </a:r>
          </a:p>
          <a:p>
            <a:r>
              <a:rPr lang="sr-Latn-RS" sz="3200" dirty="0" smtClean="0">
                <a:effectLst/>
              </a:rPr>
              <a:t>Vukašin Paunović</a:t>
            </a:r>
          </a:p>
          <a:p>
            <a:r>
              <a:rPr lang="sr-Latn-RS" sz="3200" dirty="0" smtClean="0">
                <a:effectLst/>
              </a:rPr>
              <a:t>Kosta erić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096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Za projekat smo koristili Spartan 3E Nexys 2 ploču i Xilinx Design Suite softver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7000" y="2613025"/>
            <a:ext cx="4159775" cy="3635375"/>
          </a:xfrm>
          <a:prstGeom prst="rect">
            <a:avLst/>
          </a:prstGeom>
          <a:effectLst>
            <a:glow rad="241300">
              <a:schemeClr val="accent5">
                <a:satMod val="175000"/>
                <a:alpha val="43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486863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Opis projekta i na koji način radi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205291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sr-Latn-RS" dirty="0" smtClean="0"/>
              <a:t>Projektni </a:t>
            </a:r>
            <a:r>
              <a:rPr lang="en-US" dirty="0" err="1" smtClean="0"/>
              <a:t>zadatak</a:t>
            </a:r>
            <a:r>
              <a:rPr lang="en-US" dirty="0" smtClean="0"/>
              <a:t> </a:t>
            </a:r>
            <a:r>
              <a:rPr lang="en-US" dirty="0"/>
              <a:t>je </a:t>
            </a:r>
            <a:r>
              <a:rPr lang="en-US" dirty="0" err="1"/>
              <a:t>realna</a:t>
            </a:r>
            <a:r>
              <a:rPr lang="en-US" dirty="0"/>
              <a:t> </a:t>
            </a:r>
            <a:r>
              <a:rPr lang="en-US" dirty="0" err="1"/>
              <a:t>simulacija</a:t>
            </a:r>
            <a:r>
              <a:rPr lang="en-US" dirty="0"/>
              <a:t> </a:t>
            </a:r>
            <a:r>
              <a:rPr lang="en-US" dirty="0" err="1"/>
              <a:t>broja</a:t>
            </a:r>
            <a:r>
              <a:rPr lang="en-US" dirty="0"/>
              <a:t> </a:t>
            </a:r>
            <a:r>
              <a:rPr lang="en-US" dirty="0" err="1"/>
              <a:t>slobodnih</a:t>
            </a:r>
            <a:r>
              <a:rPr lang="en-US" dirty="0"/>
              <a:t> parking </a:t>
            </a:r>
            <a:r>
              <a:rPr lang="en-US" dirty="0" err="1"/>
              <a:t>mesta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nekom</a:t>
            </a:r>
            <a:r>
              <a:rPr lang="en-US" dirty="0"/>
              <a:t> </a:t>
            </a:r>
            <a:r>
              <a:rPr lang="en-US" dirty="0" err="1"/>
              <a:t>parkingu</a:t>
            </a:r>
            <a:r>
              <a:rPr lang="en-US" dirty="0"/>
              <a:t>, </a:t>
            </a:r>
            <a:r>
              <a:rPr lang="en-US" dirty="0" err="1"/>
              <a:t>gde</a:t>
            </a:r>
            <a:r>
              <a:rPr lang="en-US" dirty="0"/>
              <a:t> </a:t>
            </a:r>
            <a:r>
              <a:rPr lang="sr-Latn-RS" dirty="0" smtClean="0"/>
              <a:t>smo</a:t>
            </a:r>
            <a:r>
              <a:rPr lang="en-US" dirty="0" smtClean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simulaciju</a:t>
            </a:r>
            <a:r>
              <a:rPr lang="en-US" dirty="0"/>
              <a:t> </a:t>
            </a:r>
            <a:r>
              <a:rPr lang="en-US" dirty="0" err="1"/>
              <a:t>koristili</a:t>
            </a:r>
            <a:r>
              <a:rPr lang="en-US" dirty="0"/>
              <a:t> </a:t>
            </a:r>
            <a:r>
              <a:rPr lang="en-US" dirty="0" err="1" smtClean="0"/>
              <a:t>tastere</a:t>
            </a:r>
            <a:r>
              <a:rPr lang="sr-Latn-RS" dirty="0" smtClean="0"/>
              <a:t> na ploči</a:t>
            </a:r>
            <a:r>
              <a:rPr lang="en-US" dirty="0" smtClean="0"/>
              <a:t>. </a:t>
            </a:r>
            <a:endParaRPr lang="sr-Latn-RS" dirty="0" smtClean="0"/>
          </a:p>
          <a:p>
            <a:pPr marL="0" indent="0">
              <a:buNone/>
            </a:pPr>
            <a:r>
              <a:rPr lang="en-US" dirty="0" err="1" smtClean="0"/>
              <a:t>Nakon</a:t>
            </a:r>
            <a:r>
              <a:rPr lang="en-US" dirty="0" smtClean="0"/>
              <a:t> </a:t>
            </a:r>
            <a:r>
              <a:rPr lang="en-US" dirty="0" err="1"/>
              <a:t>svakog</a:t>
            </a:r>
            <a:r>
              <a:rPr lang="en-US" dirty="0"/>
              <a:t> </a:t>
            </a:r>
            <a:r>
              <a:rPr lang="en-US" dirty="0" err="1"/>
              <a:t>ulaska</a:t>
            </a:r>
            <a:r>
              <a:rPr lang="en-US" dirty="0"/>
              <a:t> (</a:t>
            </a:r>
            <a:r>
              <a:rPr lang="en-US" dirty="0" err="1"/>
              <a:t>izlaska</a:t>
            </a:r>
            <a:r>
              <a:rPr lang="en-US" dirty="0"/>
              <a:t>) </a:t>
            </a:r>
            <a:r>
              <a:rPr lang="en-US" dirty="0" err="1"/>
              <a:t>određenog</a:t>
            </a:r>
            <a:r>
              <a:rPr lang="en-US" dirty="0"/>
              <a:t> </a:t>
            </a:r>
            <a:r>
              <a:rPr lang="en-US" dirty="0" err="1"/>
              <a:t>broja</a:t>
            </a:r>
            <a:r>
              <a:rPr lang="en-US" dirty="0"/>
              <a:t> </a:t>
            </a:r>
            <a:r>
              <a:rPr lang="en-US" dirty="0" err="1"/>
              <a:t>vozila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(</a:t>
            </a:r>
            <a:r>
              <a:rPr lang="en-US" dirty="0" err="1"/>
              <a:t>sa</a:t>
            </a:r>
            <a:r>
              <a:rPr lang="en-US" dirty="0"/>
              <a:t>) </a:t>
            </a:r>
            <a:r>
              <a:rPr lang="en-US" dirty="0" err="1"/>
              <a:t>parkinga</a:t>
            </a:r>
            <a:r>
              <a:rPr lang="en-US" dirty="0"/>
              <a:t>,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slobodnih</a:t>
            </a:r>
            <a:r>
              <a:rPr lang="en-US" dirty="0"/>
              <a:t> </a:t>
            </a:r>
            <a:r>
              <a:rPr lang="en-US" dirty="0" err="1" smtClean="0"/>
              <a:t>mesta</a:t>
            </a:r>
            <a:r>
              <a:rPr lang="en-US" dirty="0" smtClean="0"/>
              <a:t> </a:t>
            </a:r>
            <a:r>
              <a:rPr lang="en-US" dirty="0"/>
              <a:t>se </a:t>
            </a:r>
            <a:r>
              <a:rPr lang="en-US" dirty="0" err="1" smtClean="0"/>
              <a:t>inkrement</a:t>
            </a:r>
            <a:r>
              <a:rPr lang="sr-Latn-RS" dirty="0" smtClean="0"/>
              <a:t>uje </a:t>
            </a:r>
            <a:r>
              <a:rPr lang="en-US" dirty="0" smtClean="0"/>
              <a:t>(</a:t>
            </a:r>
            <a:r>
              <a:rPr lang="en-US" dirty="0" err="1" smtClean="0"/>
              <a:t>dekrement</a:t>
            </a:r>
            <a:r>
              <a:rPr lang="sr-Latn-RS" dirty="0" smtClean="0"/>
              <a:t>uje</a:t>
            </a:r>
            <a:r>
              <a:rPr lang="en-US" dirty="0" smtClean="0"/>
              <a:t>) </a:t>
            </a:r>
            <a:r>
              <a:rPr lang="en-US" dirty="0" err="1"/>
              <a:t>korišćenjem</a:t>
            </a:r>
            <a:r>
              <a:rPr lang="en-US" dirty="0"/>
              <a:t> </a:t>
            </a:r>
            <a:r>
              <a:rPr lang="en-US" dirty="0" err="1"/>
              <a:t>dva</a:t>
            </a:r>
            <a:r>
              <a:rPr lang="en-US" dirty="0"/>
              <a:t> </a:t>
            </a:r>
            <a:r>
              <a:rPr lang="en-US" dirty="0" err="1"/>
              <a:t>različita</a:t>
            </a:r>
            <a:r>
              <a:rPr lang="en-US" dirty="0"/>
              <a:t> </a:t>
            </a:r>
            <a:r>
              <a:rPr lang="en-US" dirty="0" err="1"/>
              <a:t>tastera</a:t>
            </a:r>
            <a:r>
              <a:rPr lang="en-US" dirty="0" smtClean="0"/>
              <a:t>, </a:t>
            </a:r>
            <a:r>
              <a:rPr lang="en-US" dirty="0"/>
              <a:t>a </a:t>
            </a:r>
            <a:r>
              <a:rPr lang="en-US" dirty="0" err="1"/>
              <a:t>pritiskom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neki</a:t>
            </a:r>
            <a:r>
              <a:rPr lang="en-US" dirty="0"/>
              <a:t> </a:t>
            </a:r>
            <a:r>
              <a:rPr lang="en-US" dirty="0" err="1"/>
              <a:t>treći</a:t>
            </a:r>
            <a:r>
              <a:rPr lang="en-US" dirty="0"/>
              <a:t> taster </a:t>
            </a:r>
            <a:r>
              <a:rPr lang="en-US" dirty="0" err="1" smtClean="0"/>
              <a:t>vraća</a:t>
            </a:r>
            <a:r>
              <a:rPr lang="sr-Latn-RS" dirty="0" smtClean="0"/>
              <a:t> se</a:t>
            </a:r>
            <a:r>
              <a:rPr lang="en-US" dirty="0" smtClean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početni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slobodnih</a:t>
            </a:r>
            <a:r>
              <a:rPr lang="en-US" dirty="0"/>
              <a:t> </a:t>
            </a:r>
            <a:r>
              <a:rPr lang="en-US" dirty="0" err="1"/>
              <a:t>mesta</a:t>
            </a:r>
            <a:r>
              <a:rPr lang="en-US" dirty="0"/>
              <a:t> (</a:t>
            </a:r>
            <a:r>
              <a:rPr lang="en-US" dirty="0" err="1"/>
              <a:t>ukoliko</a:t>
            </a:r>
            <a:r>
              <a:rPr lang="en-US" dirty="0"/>
              <a:t> je parking </a:t>
            </a:r>
            <a:r>
              <a:rPr lang="en-US" dirty="0" err="1"/>
              <a:t>prazan</a:t>
            </a:r>
            <a:r>
              <a:rPr lang="en-US" dirty="0" smtClean="0"/>
              <a:t>)</a:t>
            </a:r>
            <a:r>
              <a:rPr lang="sr-Latn-RS" dirty="0" smtClean="0"/>
              <a:t>, u našem slučaju to je 50</a:t>
            </a:r>
            <a:r>
              <a:rPr lang="en-US" dirty="0" smtClean="0"/>
              <a:t>.</a:t>
            </a:r>
            <a:r>
              <a:rPr lang="sr-Latn-RS" dirty="0" smtClean="0"/>
              <a:t> </a:t>
            </a:r>
          </a:p>
          <a:p>
            <a:pPr marL="0" indent="0">
              <a:buNone/>
            </a:pPr>
            <a:r>
              <a:rPr lang="sr-Latn-RS" dirty="0" smtClean="0"/>
              <a:t>Sve te promene (resetovanje, inkrementovanje, dekrementovanje) se vide na displeju na ploči</a:t>
            </a:r>
            <a:r>
              <a:rPr lang="sr-Latn-RS" dirty="0"/>
              <a:t> </a:t>
            </a:r>
            <a:r>
              <a:rPr lang="sr-Latn-RS" dirty="0" smtClean="0"/>
              <a:t>koji prikazuje trenutni broj slobodnih parking mesta. </a:t>
            </a:r>
            <a:endParaRPr lang="sr-Latn-RS" dirty="0"/>
          </a:p>
          <a:p>
            <a:pPr marL="0" indent="0">
              <a:buNone/>
            </a:pPr>
            <a:r>
              <a:rPr lang="sr-Latn-RS" dirty="0" smtClean="0"/>
              <a:t>Kada je parking pun odnosno nema više slobodnih mesta na displeju se ispisuje reč FULL.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7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0148" y="2590799"/>
            <a:ext cx="9404723" cy="1400530"/>
          </a:xfrm>
        </p:spPr>
        <p:txBody>
          <a:bodyPr/>
          <a:lstStyle/>
          <a:p>
            <a:pPr algn="ctr"/>
            <a:r>
              <a:rPr lang="sr-Latn-RS" sz="6000" dirty="0" smtClean="0"/>
              <a:t>Prikaz kako projekat radi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5459" y="999972"/>
            <a:ext cx="8946541" cy="77340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932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50127"/>
            <a:ext cx="11546541" cy="3256225"/>
          </a:xfrm>
        </p:spPr>
        <p:txBody>
          <a:bodyPr/>
          <a:lstStyle/>
          <a:p>
            <a:pPr algn="ctr"/>
            <a:endParaRPr lang="en-US" sz="6000" dirty="0"/>
          </a:p>
        </p:txBody>
      </p:sp>
      <p:pic>
        <p:nvPicPr>
          <p:cNvPr id="4" name="Projekat_parking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8813" y="2052638"/>
            <a:ext cx="7297737" cy="4195762"/>
          </a:xfrm>
        </p:spPr>
      </p:pic>
    </p:spTree>
    <p:extLst>
      <p:ext uri="{BB962C8B-B14F-4D97-AF65-F5344CB8AC3E}">
        <p14:creationId xmlns:p14="http://schemas.microsoft.com/office/powerpoint/2010/main" val="522681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7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293" y="2105672"/>
            <a:ext cx="9404723" cy="1400530"/>
          </a:xfrm>
        </p:spPr>
        <p:txBody>
          <a:bodyPr/>
          <a:lstStyle/>
          <a:p>
            <a:pPr algn="ctr"/>
            <a:r>
              <a:rPr lang="sr-Latn-RS" sz="7200" dirty="0" smtClean="0"/>
              <a:t>Hvala na pažnji! </a:t>
            </a:r>
            <a:r>
              <a:rPr lang="sr-Latn-RS" sz="7200" dirty="0" smtClean="0">
                <a:sym typeface="Wingdings" panose="05000000000000000000" pitchFamily="2" charset="2"/>
              </a:rPr>
              <a:t>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4198241"/>
            <a:ext cx="8946541" cy="134091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29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1043</TotalTime>
  <Words>170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Ion</vt:lpstr>
      <vt:lpstr>Seminarski rad iz osnova računarske tehnike 2</vt:lpstr>
      <vt:lpstr>Za projekat smo koristili Spartan 3E Nexys 2 ploču i Xilinx Design Suite softver</vt:lpstr>
      <vt:lpstr>Opis projekta i na koji način radi</vt:lpstr>
      <vt:lpstr>Prikaz kako projekat radi</vt:lpstr>
      <vt:lpstr>PowerPoint Presentation</vt:lpstr>
      <vt:lpstr>Hvala na pažnji!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Seminarski rad iz osnova računarske tehnike 2</dc:title>
  <dc:creator>Vukašin Paunović;Kosta Eric</dc:creator>
  <cp:lastModifiedBy>Vukašin Paunović</cp:lastModifiedBy>
  <cp:revision>11</cp:revision>
  <dcterms:created xsi:type="dcterms:W3CDTF">2017-01-16T21:27:06Z</dcterms:created>
  <dcterms:modified xsi:type="dcterms:W3CDTF">2017-01-17T14:57:17Z</dcterms:modified>
</cp:coreProperties>
</file>